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72" d="100"/>
          <a:sy n="72" d="100"/>
        </p:scale>
        <p:origin x="4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B65D3-64FA-4C25-A1DB-2F180B7FD2DE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71757-7A81-458A-8A1D-F37E89214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09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71757-7A81-458A-8A1D-F37E8921401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2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33C064-7576-4134-8924-791E3100DEBA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E77304-B1F6-4AFC-9FDB-FF50C51DCE5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3370" y="188640"/>
            <a:ext cx="8458200" cy="1222375"/>
          </a:xfrm>
        </p:spPr>
        <p:txBody>
          <a:bodyPr>
            <a:noAutofit/>
          </a:bodyPr>
          <a:lstStyle/>
          <a:p>
            <a:r>
              <a:rPr lang="sk-SK" sz="8000" dirty="0" smtClean="0">
                <a:solidFill>
                  <a:schemeClr val="accent1">
                    <a:lumMod val="50000"/>
                  </a:schemeClr>
                </a:solidFill>
              </a:rPr>
              <a:t>      NETIKETA</a:t>
            </a:r>
            <a:endParaRPr lang="sk-SK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48" y="1649778"/>
            <a:ext cx="5702433" cy="520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346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79077"/>
            <a:ext cx="8686800" cy="838200"/>
          </a:xfrm>
        </p:spPr>
        <p:txBody>
          <a:bodyPr/>
          <a:lstStyle/>
          <a:p>
            <a:r>
              <a:rPr lang="sk-SK" dirty="0" smtClean="0"/>
              <a:t>           6.                                 7.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345880"/>
            <a:ext cx="448322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Pomôžte, ak viete. Zaujíma vás nejaká téma a sledujete nejakú diskusiu k nej? Niekto z diskusnej skupiny má taký alebo onaký problém. Ak viete odpoveď, pomôžte. Nabudúce pomôže niekto vám. V diskusnej skupine platí zásada „Najprv počúvaj, až potom píš.“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238328" y="2333685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Rešpektujme súkromie iných.</a:t>
            </a:r>
          </a:p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 Omylom vám prišla správa, ktorá vám nepatrí? Správajme sa tak, ako by sme chceli, keby niekto iný našiel našu poštu…</a:t>
            </a:r>
            <a:endParaRPr lang="sk-SK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72" y="260648"/>
            <a:ext cx="2847846" cy="18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83" y="363113"/>
            <a:ext cx="2630815" cy="19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5295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8.                            9.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37631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Nezneužívajme svoju moc a vedomosti. Užívatelia so špeciálnymi privilégiami, napr. správcovia serverov ktorí majú prístup k pošte ostatných musia mať dôveru bežných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užívateľov.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932040" y="1484784"/>
            <a:ext cx="3995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Odpúšťajme druhým chyby. Aj vy ste niekedy začínali. Nemusíme hneď reagovať výsmešne alebo so zlosťou.</a:t>
            </a:r>
            <a:endParaRPr lang="sk-SK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31772"/>
            <a:ext cx="3027031" cy="227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75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/>
          <a:lstStyle/>
          <a:p>
            <a:r>
              <a:rPr lang="sk-SK" dirty="0" smtClean="0"/>
              <a:t>      10.                               11.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92080" y="2651693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Nerozosielajte spam - správy s reklamným textom. Upozornite i ostatných, že takéto správanie je nevhodné.</a:t>
            </a:r>
          </a:p>
          <a:p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84" y="19345"/>
            <a:ext cx="28479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95536" y="220486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chemeClr val="bg2">
                    <a:lumMod val="10000"/>
                  </a:schemeClr>
                </a:solidFill>
              </a:rPr>
              <a:t>Nešírte reťazové listy a poplašné správy HOAX typu pošli túto správu x ľuďom, pretože takýmto správaním spomaľujete internet. Upozornite i ostatných, že takéto správanie je nevhodné.</a:t>
            </a:r>
            <a:endParaRPr lang="sk-SK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2304256" cy="202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5546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12.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Rešpektujte autorské práva iných. Nepublikujte cudzí text pod svojim menom, vždy uvádzajte meno pravého autora a zdroj odkiaľ je text prevzatý.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3174"/>
            <a:ext cx="4713497" cy="26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7756"/>
            <a:ext cx="2667090" cy="26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0134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009" y="1772816"/>
            <a:ext cx="8686800" cy="838200"/>
          </a:xfrm>
        </p:spPr>
        <p:txBody>
          <a:bodyPr>
            <a:noAutofit/>
          </a:bodyPr>
          <a:lstStyle/>
          <a:p>
            <a:r>
              <a:rPr lang="sk-SK" sz="5400" dirty="0" smtClean="0"/>
              <a:t>Ďakujem za pozornosť</a:t>
            </a:r>
            <a:endParaRPr lang="sk-SK" sz="5400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03848" y="4997709"/>
            <a:ext cx="5787752" cy="1138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Vypracovala: Viktória Kočišová</a:t>
            </a:r>
          </a:p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                   III.A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298576" cy="28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57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</a:rPr>
              <a:t>Netiketa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4525963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odvodený z anglických slov </a:t>
            </a:r>
            <a:r>
              <a:rPr lang="sk-SK" b="1" dirty="0" err="1">
                <a:solidFill>
                  <a:schemeClr val="bg2">
                    <a:lumMod val="10000"/>
                  </a:schemeClr>
                </a:solidFill>
              </a:rPr>
              <a:t>net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 (sieť) a </a:t>
            </a:r>
            <a:r>
              <a:rPr lang="sk-SK" b="1" dirty="0" err="1">
                <a:solidFill>
                  <a:schemeClr val="bg2">
                    <a:lumMod val="10000"/>
                  </a:schemeClr>
                </a:solidFill>
              </a:rPr>
              <a:t>etiquette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 (etiketa)</a:t>
            </a:r>
          </a:p>
          <a:p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je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akási pomyselná zbierka pravidiel a zásad, ktorá by sa mala v  internetovom svete dodržiavať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00400" cy="51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233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688632"/>
          </a:xfrm>
        </p:spPr>
        <p:txBody>
          <a:bodyPr>
            <a:normAutofit fontScale="92500" lnSpcReduction="10000"/>
          </a:bodyPr>
          <a:lstStyle/>
          <a:p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mnoho ľudí si myslí, že </a:t>
            </a:r>
            <a:r>
              <a:rPr lang="sk-SK" sz="2600" dirty="0" err="1">
                <a:solidFill>
                  <a:schemeClr val="bg2">
                    <a:lumMod val="10000"/>
                  </a:schemeClr>
                </a:solidFill>
              </a:rPr>
              <a:t>akonáhle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sk-SK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    sa 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ponoria do internetového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sveta</a:t>
            </a:r>
          </a:p>
          <a:p>
            <a:pPr marL="0" indent="0">
              <a:buNone/>
            </a:pP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je ich anonymita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nekonečná</a:t>
            </a:r>
          </a:p>
          <a:p>
            <a:pPr marL="0" indent="0">
              <a:buNone/>
            </a:pPr>
            <a:endParaRPr lang="sk-SK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sk-SK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je veľký omyl, pretože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takmer</a:t>
            </a:r>
          </a:p>
          <a:p>
            <a:pPr marL="0" indent="0">
              <a:buNone/>
            </a:pP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    vždy sa dá 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každý </a:t>
            </a:r>
            <a:r>
              <a:rPr lang="sk-SK" sz="2600" dirty="0" err="1">
                <a:solidFill>
                  <a:schemeClr val="bg2">
                    <a:lumMod val="10000"/>
                  </a:schemeClr>
                </a:solidFill>
              </a:rPr>
              <a:t>surfer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vystopovať</a:t>
            </a:r>
          </a:p>
          <a:p>
            <a:pPr marL="0" indent="0">
              <a:buNone/>
            </a:pP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    pomocou 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rôznych praktík a </a:t>
            </a:r>
            <a:r>
              <a:rPr lang="sk-SK" sz="2600" dirty="0" smtClean="0">
                <a:solidFill>
                  <a:schemeClr val="bg2">
                    <a:lumMod val="10000"/>
                  </a:schemeClr>
                </a:solidFill>
              </a:rPr>
              <a:t>metód</a:t>
            </a:r>
          </a:p>
          <a:p>
            <a:pPr marL="0" indent="0">
              <a:buNone/>
            </a:pPr>
            <a:endParaRPr lang="sk-SK" sz="26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sk-SK" sz="2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väčšina užívateľov o tom nemá ani potuchy, a preto sa správajú, resp. vyjadrujú vulgárne, robia útoky na druhé osoby, osočujú ich alebo sa z nich vysmievajú - toto sa často stáva na rôznych </a:t>
            </a:r>
            <a:r>
              <a:rPr lang="sk-SK" sz="2600" dirty="0" err="1">
                <a:solidFill>
                  <a:schemeClr val="bg2">
                    <a:lumMod val="10000"/>
                  </a:schemeClr>
                </a:solidFill>
              </a:rPr>
              <a:t>chatoch</a:t>
            </a:r>
            <a:r>
              <a:rPr lang="sk-SK" sz="2600" dirty="0">
                <a:solidFill>
                  <a:schemeClr val="bg2">
                    <a:lumMod val="10000"/>
                  </a:schemeClr>
                </a:solidFill>
              </a:rPr>
              <a:t> alebo internetových  diskusiách</a:t>
            </a:r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95" y="200853"/>
            <a:ext cx="2990411" cy="21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94" y="2380869"/>
            <a:ext cx="2990411" cy="26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544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39705" cy="580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830877" y="360515"/>
            <a:ext cx="357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chemeClr val="bg2">
                    <a:lumMod val="10000"/>
                  </a:schemeClr>
                </a:solidFill>
              </a:rPr>
              <a:t>Pravidlá</a:t>
            </a:r>
          </a:p>
        </p:txBody>
      </p:sp>
    </p:spTree>
    <p:extLst>
      <p:ext uri="{BB962C8B-B14F-4D97-AF65-F5344CB8AC3E}">
        <p14:creationId xmlns:p14="http://schemas.microsoft.com/office/powerpoint/2010/main" val="357161532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1.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412776"/>
            <a:ext cx="69482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Nikdy nezabúdajte, že na druhom konci sú ľudia a nie počítač. To, čo anonymne napíšeš stroju, by sme možno nikdy nepovedali dotyčnému do očí.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6851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167"/>
            <a:ext cx="3432043" cy="25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0692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6939880" cy="838200"/>
          </a:xfrm>
        </p:spPr>
        <p:txBody>
          <a:bodyPr/>
          <a:lstStyle/>
          <a:p>
            <a:r>
              <a:rPr lang="sk-SK" dirty="0" smtClean="0"/>
              <a:t>2.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Dodržiavajte všetky pravidlá slušnosti z normálneho života. Čo je zlé v bežnom živote, bude určite nevhodné aj na internete.</a:t>
            </a:r>
          </a:p>
          <a:p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184576" cy="34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4265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3.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12777"/>
            <a:ext cx="867645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Zistite si, kde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sa nachádzate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. Cez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internet totiž komunikujete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s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ľuďmi z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celého sveta. A čo je v jednej skupine na internete dovolené,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iná to môže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považovať za neprípustné. </a:t>
            </a:r>
            <a:endParaRPr lang="sk-SK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Napr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. politika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, náboženstvo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a iné.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112168" cy="31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0010"/>
            <a:ext cx="2903632" cy="2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0828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4.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84784"/>
            <a:ext cx="828092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Majte ohľad k druhým. Nie každý má rýchle internetové pripojenie ako vy. Mnohí sa pripájajú z domu cez pomalý modem, za ktorý platia! Neposielajme teda zbytočné a zbytočne veľké e-mailové správy.</a:t>
            </a:r>
          </a:p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61786"/>
            <a:ext cx="4392488" cy="26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59852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5.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4329" y="3356992"/>
            <a:ext cx="9073008" cy="3299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Nebuďte grobianom! Aj keď píšete bez diakritiky (bez dĺžňov a mäkčeňov) snažte sa o správny pravopis. Publikovať nepravdivé informácie, alebo niekoho ohovárať tiež nie je vhodné.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Obrázky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, texty a rôzne iné súbory sa z internetu dajú ľahko stiahnuť. </a:t>
            </a: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Ak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využijete prácu iných, mali by ste spomenúť ich autorstvo.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287439" cy="30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658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6573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540</Words>
  <Application>Microsoft Office PowerPoint</Application>
  <PresentationFormat>Prezentácia na obrazovke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Franklin Gothic Medium</vt:lpstr>
      <vt:lpstr>Wingdings 2</vt:lpstr>
      <vt:lpstr>Cestovanie</vt:lpstr>
      <vt:lpstr>      NETIKETA</vt:lpstr>
      <vt:lpstr>Netiketa</vt:lpstr>
      <vt:lpstr>Prezentácia programu PowerPoint</vt:lpstr>
      <vt:lpstr>Prezentácia programu PowerPoint</vt:lpstr>
      <vt:lpstr>             1.</vt:lpstr>
      <vt:lpstr>2.</vt:lpstr>
      <vt:lpstr>                3.</vt:lpstr>
      <vt:lpstr>                4.</vt:lpstr>
      <vt:lpstr>            5.</vt:lpstr>
      <vt:lpstr>           6.                                 7.</vt:lpstr>
      <vt:lpstr>       8.                            9.</vt:lpstr>
      <vt:lpstr>      10.                               11.</vt:lpstr>
      <vt:lpstr>           12.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NETIKETA</dc:title>
  <dc:creator>Marta</dc:creator>
  <cp:lastModifiedBy>NB_51</cp:lastModifiedBy>
  <cp:revision>17</cp:revision>
  <dcterms:created xsi:type="dcterms:W3CDTF">2017-11-09T10:43:53Z</dcterms:created>
  <dcterms:modified xsi:type="dcterms:W3CDTF">2017-11-10T07:23:26Z</dcterms:modified>
</cp:coreProperties>
</file>